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Purification profile and Western blotting of RAGs</a:t>
            </a:r>
            <a:endParaRPr lang="en-IN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DF1C7F44-5543-496D-907E-3BC323A1B7CB}"/>
              </a:ext>
            </a:extLst>
          </p:cNvPr>
          <p:cNvGrpSpPr/>
          <p:nvPr/>
        </p:nvGrpSpPr>
        <p:grpSpPr>
          <a:xfrm>
            <a:off x="4735190" y="4257208"/>
            <a:ext cx="1019694" cy="588463"/>
            <a:chOff x="4953000" y="4757743"/>
            <a:chExt cx="1196843" cy="573751"/>
          </a:xfrm>
        </p:grpSpPr>
        <p:pic>
          <p:nvPicPr>
            <p:cNvPr id="11" name="Picture 8" descr="I:\LAB\RADIOACTIVE GELS\Nishana\4.JULY 2010\tif images\5 min sup.tif">
              <a:extLst>
                <a:ext uri="{FF2B5EF4-FFF2-40B4-BE49-F238E27FC236}">
                  <a16:creationId xmlns:a16="http://schemas.microsoft.com/office/drawing/2014/main" id="{911696F7-C0A0-44D2-8A5F-0B76D9ED13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911" t="16070" r="15950" b="47448"/>
            <a:stretch>
              <a:fillRect/>
            </a:stretch>
          </p:blipFill>
          <p:spPr bwMode="auto">
            <a:xfrm>
              <a:off x="4953000" y="4796256"/>
              <a:ext cx="914571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A44206E-6EF9-4513-8B34-CFF672BDDCD7}"/>
                </a:ext>
              </a:extLst>
            </p:cNvPr>
            <p:cNvSpPr txBox="1"/>
            <p:nvPr/>
          </p:nvSpPr>
          <p:spPr>
            <a:xfrm>
              <a:off x="5805268" y="5069884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dirty="0">
                  <a:latin typeface="Arial" pitchFamily="34" charset="0"/>
                  <a:cs typeface="Arial" pitchFamily="34" charset="0"/>
                </a:rPr>
                <a:t>58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E940D0-BE59-4AB4-B548-583DB80B63E7}"/>
                </a:ext>
              </a:extLst>
            </p:cNvPr>
            <p:cNvSpPr txBox="1"/>
            <p:nvPr/>
          </p:nvSpPr>
          <p:spPr>
            <a:xfrm>
              <a:off x="5808083" y="4757743"/>
              <a:ext cx="3417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IN" sz="1100" dirty="0">
                  <a:latin typeface="Arial" pitchFamily="34" charset="0"/>
                  <a:cs typeface="Arial" pitchFamily="34" charset="0"/>
                </a:rPr>
                <a:t>98</a:t>
              </a:r>
            </a:p>
          </p:txBody>
        </p:sp>
      </p:grpSp>
      <p:grpSp>
        <p:nvGrpSpPr>
          <p:cNvPr id="2" name="Group 4">
            <a:extLst>
              <a:ext uri="{FF2B5EF4-FFF2-40B4-BE49-F238E27FC236}">
                <a16:creationId xmlns:a16="http://schemas.microsoft.com/office/drawing/2014/main" id="{FE4E7249-B72D-4F75-AE58-A5525401CB6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879726" y="2060576"/>
            <a:ext cx="3074988" cy="1617663"/>
            <a:chOff x="1814" y="1298"/>
            <a:chExt cx="1937" cy="101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4E40C50-B332-4244-BA76-ECB10963C6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0" y="1307"/>
              <a:ext cx="13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C283AF5-D705-4E7B-9D2C-8398CE543D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6" y="1298"/>
              <a:ext cx="134" cy="1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7">
              <a:extLst>
                <a:ext uri="{FF2B5EF4-FFF2-40B4-BE49-F238E27FC236}">
                  <a16:creationId xmlns:a16="http://schemas.microsoft.com/office/drawing/2014/main" id="{309CEF63-0708-4886-B6DD-6956F9418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1302"/>
              <a:ext cx="173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8">
              <a:extLst>
                <a:ext uri="{FF2B5EF4-FFF2-40B4-BE49-F238E27FC236}">
                  <a16:creationId xmlns:a16="http://schemas.microsoft.com/office/drawing/2014/main" id="{CB12D0D6-2D58-49F9-A53B-A8EBD71C8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66" y="1302"/>
              <a:ext cx="132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5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33" name="Picture 9">
              <a:extLst>
                <a:ext uri="{FF2B5EF4-FFF2-40B4-BE49-F238E27FC236}">
                  <a16:creationId xmlns:a16="http://schemas.microsoft.com/office/drawing/2014/main" id="{9FE39A65-1218-43D3-BD20-9669CC6BC1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10" y="1463"/>
              <a:ext cx="589" cy="8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2">
              <a:extLst>
                <a:ext uri="{FF2B5EF4-FFF2-40B4-BE49-F238E27FC236}">
                  <a16:creationId xmlns:a16="http://schemas.microsoft.com/office/drawing/2014/main" id="{AE0989B8-C0A2-42FD-BEB3-F3D411470F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8" y="1605"/>
              <a:ext cx="153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116 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4">
              <a:extLst>
                <a:ext uri="{FF2B5EF4-FFF2-40B4-BE49-F238E27FC236}">
                  <a16:creationId xmlns:a16="http://schemas.microsoft.com/office/drawing/2014/main" id="{84E20843-7B87-4E7B-96AE-C39013B25D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16" y="1806"/>
              <a:ext cx="132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5">
              <a:extLst>
                <a:ext uri="{FF2B5EF4-FFF2-40B4-BE49-F238E27FC236}">
                  <a16:creationId xmlns:a16="http://schemas.microsoft.com/office/drawing/2014/main" id="{90724EB7-A220-485A-9B4C-F9C483722D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9" y="1996"/>
              <a:ext cx="132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0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45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040" name="Picture 16">
              <a:extLst>
                <a:ext uri="{FF2B5EF4-FFF2-40B4-BE49-F238E27FC236}">
                  <a16:creationId xmlns:a16="http://schemas.microsoft.com/office/drawing/2014/main" id="{52B14155-C9E5-4BA5-81A4-F2FFCC4210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4" y="1323"/>
              <a:ext cx="14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43" name="Picture 19">
              <a:extLst>
                <a:ext uri="{FF2B5EF4-FFF2-40B4-BE49-F238E27FC236}">
                  <a16:creationId xmlns:a16="http://schemas.microsoft.com/office/drawing/2014/main" id="{2FFBFF2B-F398-4D94-AA52-F1135D557E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4" y="1552"/>
              <a:ext cx="148" cy="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16</Words>
  <Application>Microsoft Office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2021-05-23T17:34:48Z</dcterms:created>
  <dcterms:modified xsi:type="dcterms:W3CDTF">2021-05-23T17:57:06Z</dcterms:modified>
</cp:coreProperties>
</file>